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631" y="810500"/>
            <a:ext cx="11422567" cy="14417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2088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434501"/>
            <a:ext cx="11485848" cy="818173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pc="-28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pc="-28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是四则社区中心布告栏上发布的通知</a:t>
            </a:r>
            <a:r>
              <a:rPr lang="zh-CN" altLang="zh-CN" spc="-28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spc="-28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29859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南通中考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16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836712"/>
            <a:ext cx="6480720" cy="553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31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find the noticeboard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Sunshine DIY Club	B. a community centre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Sunshine Central Park	D. a computer company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5280" y="931601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8670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右下角提供的信息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“SUNSHINE COMMUNITY CENTRE”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可知，这个通知栏应来自一个社区中心。故选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8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Jack has $10 for dinner in the robot restaurant, he can order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Thai chicken and rice, Tomato soup and Irish cream coffee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German sausage and chips, French onion soup and Cookie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Tomato sandwich, Italian cheese and Fresh orange juice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Chicken salad, Potato salad, Italian cheese and English tea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2281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1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推理判断题。根据通知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 RESTAURANT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部分的叙述可知，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“Tai chicken and rice”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的价格是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“Tomato soup”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的价格是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“Irish cream coffee”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的价格是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，加在一起刚好是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，所以杰克晚餐可以点这些。故选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7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301360"/>
            <a:ext cx="11482450" cy="237555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题容易误选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。该选项中这些食物总价也是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。但是其中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Tomato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只有午餐供应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点的是晚餐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项错误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31639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7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noticeboard above, we know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owner spent $500 buying Sherry on Saturday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robot cooks some dishes in the robot restaurant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broken computer can be fixed for free on June 24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$2 should be paid to make two hats in the DIY club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0776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的通知内容可知，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日是星期六，所以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日是星期一。再根据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部分的叙述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IT engineer will solve problems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computers for free every Monday.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工程师将每周一免费解决电脑问题。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日可以免费修理坏电脑，和文章叙述相符。故选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55677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256</Words>
  <Application>Microsoft Office PowerPoint</Application>
  <PresentationFormat>自定义</PresentationFormat>
  <Paragraphs>24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